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8549247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8549247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8549247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8549247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8549247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8549247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8549247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8549247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8549247a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8549247a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8549247a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8549247a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8549247a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8549247a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8549247a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8549247a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8549247a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8549247a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8549247a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8549247a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Seasons of Bangladesh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78"/>
              <a:t>Md. Ashik Karim Nayon </a:t>
            </a:r>
            <a:r>
              <a:rPr lang="en-GB" sz="3900"/>
              <a:t>0272310005101063</a:t>
            </a:r>
            <a:endParaRPr sz="957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05325" y="28928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 </a:t>
            </a:r>
            <a:r>
              <a:rPr lang="en-GB" sz="6000"/>
              <a:t>Any Questions?</a:t>
            </a:r>
            <a:endParaRPr sz="6000"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31249" l="0" r="0" t="31286"/>
          <a:stretch/>
        </p:blipFill>
        <p:spPr>
          <a:xfrm>
            <a:off x="1894825" y="171675"/>
            <a:ext cx="5400300" cy="36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0" y="1924425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Thank You.</a:t>
            </a:r>
            <a:endParaRPr sz="7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Summer (Grishsho)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Monsoon (Barsha)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Autumn (Shorot)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 Autumn (Hemonto)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Winter (Sheet)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Spring (Boshonto)</a:t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Summer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825" y="273025"/>
            <a:ext cx="2898176" cy="193212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season in bengali calender is the summer.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'BAISHAKH'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'JAISTHA'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summer. During summer the sun shines hotly. Summer is also the season of various fruits,various seasonal fruits ripe then.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0" l="45840" r="0" t="7587"/>
          <a:stretch/>
        </p:blipFill>
        <p:spPr>
          <a:xfrm>
            <a:off x="4882825" y="2315450"/>
            <a:ext cx="2186550" cy="24871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375" y="1373550"/>
            <a:ext cx="1854273" cy="278140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Monsoon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summer comes the rainy-season.It's the second season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'ASHAR'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'SRAVAN'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months of rains. It rains heavily now and then. Sometimes cats &amp; dogs and sometimes in small drops. The main two crops of bangladesh rich and jute grow in this season.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450" y="577175"/>
            <a:ext cx="2291600" cy="343738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9958" l="6881" r="0" t="11002"/>
          <a:stretch/>
        </p:blipFill>
        <p:spPr>
          <a:xfrm>
            <a:off x="6527725" y="2715475"/>
            <a:ext cx="2291599" cy="17986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Autumn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rain comes the autumn.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'BHADRA'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'ARSHIN'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months of the season. Rain is not so copious. The sky looks deep blue and flowers bloom in this season.Days and nights are almost equal.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099" y="681175"/>
            <a:ext cx="3643299" cy="22264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25" y="2648925"/>
            <a:ext cx="3475935" cy="193107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 Autumn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autumn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falls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the late-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autumn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'KARTIC'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'AGRAHAYAN'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months of the late-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autumn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 is a season of dew and farmers look happy.They are busy in harvesting perform the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Nabanna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502" y="640677"/>
            <a:ext cx="3331387" cy="193107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375" y="2637973"/>
            <a:ext cx="3331399" cy="1991437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950" y="1553700"/>
            <a:ext cx="2036100" cy="2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Winter</a:t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late-autumn is following by the winter.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'POUSH'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'MAGH'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month of winter. Winter looks gloomy. It's days are shorter and nights are longer. Its season of fog.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600" y="478715"/>
            <a:ext cx="3720950" cy="2093034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125" y="2643713"/>
            <a:ext cx="3519926" cy="197996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is the best of all seasons.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'FALGOON'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'CHAITRA</a:t>
            </a:r>
            <a:r>
              <a:rPr b="1"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this season. It's called the king. New leaves 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shoot out</a:t>
            </a:r>
            <a:r>
              <a:rPr lang="en-GB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Trees and plants look beautiful. The flowers bloom and give us sweetsent all around.</a:t>
            </a: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350" y="869225"/>
            <a:ext cx="3967474" cy="167052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826" y="2459525"/>
            <a:ext cx="3667224" cy="2078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